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presProps" Target="presProps.xml"/>
  <Relationship Id="rId16" Type="http://schemas.openxmlformats.org/officeDocument/2006/relationships/viewProps" Target="viewProps.xml"/>
  <Relationship Id="rId17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29256190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212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5">
  <a:themeElements>
    <a:clrScheme name="Theme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15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15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12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2025-02-22T15:58:37Z</dcterms:created>
  <dcterms:modified xsi:type="dcterms:W3CDTF">2025-02-22T15:58:37Z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